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8689"/>
    <a:srgbClr val="393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0"/>
    <p:restoredTop sz="95928"/>
  </p:normalViewPr>
  <p:slideViewPr>
    <p:cSldViewPr snapToGrid="0" snapToObjects="1">
      <p:cViewPr varScale="1">
        <p:scale>
          <a:sx n="75" d="100"/>
          <a:sy n="75" d="100"/>
        </p:scale>
        <p:origin x="6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D38A9D-E230-0C46-A2A2-DC7D3F2B41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431129-DA40-9E43-A913-EBFD0B01D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5D6866-CE13-6E40-A71E-F078F76B4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5CC9E5-210B-DE4A-8A47-8DEB7F261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A81379-18A5-5145-BB99-0CAA9E37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72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B693E5-4256-D24B-9151-4A25B034D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E26C8A-37BB-2F48-BCBF-38B39CFE8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0D9432-6837-E84B-B02A-63A07C33F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8BD0CC-A98D-8A49-8AA4-F99137BC7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AFC909-437B-484E-97B2-7190D9411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8566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9E1741C-9F89-1C4B-86FF-C09BABE3E7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5D1251-3B81-6D42-8555-E7E955EA3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9A0192-9643-3141-A424-FEC7B92C5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5C7352-5B62-684C-939D-67AE043E6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566318-1FFD-9648-B1EA-85A0940E6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97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7DE805-7DC9-A646-A948-628B3FA1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B3AFE0-2F42-3A48-8334-67DCA2C94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4B3070-26E4-334F-A8F1-64A6302BE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BC2F53-58AC-0146-8E77-54ACCBC4B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2767FF-A53F-E54D-9E1F-0A3C38F4F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227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E2D2A1-E65B-CC44-83BB-33C72FB12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BC9CFB-F765-7D4F-8303-119873CE7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2D7BE3-7CE7-4944-BAED-42368E33D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A017F7-D315-0744-A570-5571B430A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237A60-0C04-0046-AEC8-7E19A935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820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AA787A-595C-E74C-9CD8-49772C2A7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AE01D6-6936-9448-A671-40DF567B81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3C1AD9E-408B-9943-8D8C-8734DB2F1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1A54AA-D27C-0547-B494-29E9EBE4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93DB7C-D62F-3245-AD6B-632D5A952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5326DC-C494-A747-AAFF-EC1386D3B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80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A077A9-DFC2-C74B-86C2-02B15A7B5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A54C34-46C3-1D43-A016-5964F8304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E3ABC9-F629-0E4F-854F-268B91BE1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DBFC49E-AAE6-F243-870C-762439F60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5C0D56-C7A5-CE40-AE25-8CCD954DDB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13A5E7E-D86D-094A-BD8B-6E880F7F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6B44E49-1004-4741-92E0-A170861E7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21E4A1C-AB13-3347-9E58-D4B5A5EE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2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E9483-B280-9E40-816C-B6922AFBA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19DED18-77F9-2345-BB5F-04C0642EE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87995E-FB36-F442-9B7C-01847F9A8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A07A1A5-ABEE-8142-84E9-2915A154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99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4A8D395-F22C-BF4B-B0DF-98C8B3579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43F86A5-126C-4842-8496-E6CC76B9D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03F853-D676-0C4B-9980-63DEE6DFC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17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0D4680-D220-5E46-B89A-3EE2F77D5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F362BD-EA6F-F640-9742-D699A0CAB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786920-EB00-944E-A6D3-378D10F78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E637A4-3F84-5545-BAAC-CAED907AB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02CED1-A974-FF44-946B-36321149E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E8753A-9E23-644E-8E0C-C9FDFEB1D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29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CC03A6-8F35-EA49-AC05-81415DAEC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FFF4C4E-5C32-584B-8751-120B7CBD10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AF7321-3EAF-1E4A-89D2-417A614F3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3D6091-F67E-B743-B5B7-8E76CD291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9F42E9-43C6-EF4F-BEEB-DADA3433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D2335B-66A9-C547-8437-8540F98BE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4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437567-1806-8049-8764-A37545E99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32C057-0F48-6F46-9C2E-0F98C104B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11435C-C20B-1742-B561-B7D6BA40D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DF56-0ADA-B641-BD2B-B520096C19C5}" type="datetimeFigureOut">
              <a:rPr lang="fr-FR" smtClean="0"/>
              <a:t>31/12/2024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652DE0-5319-9943-B228-8D578BD30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2BC4C5-C553-4945-B79D-BFE03BE6B5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02ECC-D0BE-524E-99C6-8A11BF382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86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esterlibre.org/" TargetMode="External"/><Relationship Id="rId2" Type="http://schemas.openxmlformats.org/officeDocument/2006/relationships/hyperlink" Target="http://www.syndicat-liberte-sante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x.com/alliance5029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dysee.com/@UE2022:3/analyse-historique-institutionnelle-UE:e" TargetMode="External"/><Relationship Id="rId2" Type="http://schemas.openxmlformats.org/officeDocument/2006/relationships/hyperlink" Target="https://7emejour.f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B56B5-338E-C14F-93D6-EE1C2C8134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3786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 ACL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196A48-7A06-8840-BC28-9699006405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Décembre 2024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885567A-076F-7D2A-80D9-2EE094AC59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205" y="4361240"/>
            <a:ext cx="2286198" cy="1973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242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62F652-7E44-974E-840B-E24EEF380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378689"/>
                </a:solidFill>
              </a:rPr>
              <a:t>Action 6 : Mise en place de partenariats avec des associations et collectifs </a:t>
            </a: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14ADB69-A2E8-1643-BCC9-C10223B7A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574" y="1690688"/>
            <a:ext cx="10314482" cy="4351338"/>
          </a:xfrm>
        </p:spPr>
        <p:txBody>
          <a:bodyPr>
            <a:normAutofit/>
          </a:bodyPr>
          <a:lstStyle/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Syndicat Libertés Santé (</a:t>
            </a:r>
            <a:r>
              <a:rPr lang="fr-FR" dirty="0">
                <a:hlinkClick r:id="rId2"/>
              </a:rPr>
              <a:t>www.syndicat-liberte-sante.com/</a:t>
            </a:r>
            <a:r>
              <a:rPr lang="fr-FR" dirty="0"/>
              <a:t>) (pôle juridique et pôle santé)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 err="1"/>
              <a:t>Colentre</a:t>
            </a:r>
            <a:r>
              <a:rPr lang="fr-FR" dirty="0"/>
              <a:t> (Collectif des entrepreneurs Résistants- </a:t>
            </a:r>
            <a:r>
              <a:rPr lang="fr-FR" dirty="0" err="1"/>
              <a:t>www.colentre.fr</a:t>
            </a:r>
            <a:r>
              <a:rPr lang="fr-FR" dirty="0"/>
              <a:t>)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Collectif du Finistère et des Côtes d’Armor (Lannion, Morlaix)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 err="1"/>
              <a:t>Réinfocovid</a:t>
            </a:r>
            <a:r>
              <a:rPr lang="fr-FR" dirty="0"/>
              <a:t> 29, 56, 22, 35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Rester libre </a:t>
            </a:r>
          </a:p>
          <a:p>
            <a:pPr marL="0" indent="0">
              <a:buClr>
                <a:srgbClr val="378689"/>
              </a:buClr>
              <a:buSzPct val="108000"/>
              <a:buNone/>
            </a:pPr>
            <a:r>
              <a:rPr lang="fr-FR" dirty="0"/>
              <a:t>(PCM est la première association partenaire de </a:t>
            </a:r>
            <a:r>
              <a:rPr lang="fr-FR" b="1" dirty="0"/>
              <a:t>Rester libre !) </a:t>
            </a:r>
            <a:r>
              <a:rPr lang="fr-FR" dirty="0">
                <a:hlinkClick r:id="rId3"/>
              </a:rPr>
              <a:t>https://resterlibre.org/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4787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B0DE9-F290-4B46-A601-4C1CE50E4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378689"/>
                </a:solidFill>
              </a:rPr>
              <a:t>Ressources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AC2DCF-9F75-5C4E-AD68-642B45B84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ressources proviennent uniquement des adhérents</a:t>
            </a:r>
          </a:p>
          <a:p>
            <a:pPr lvl="1"/>
            <a:r>
              <a:rPr lang="fr-FR" dirty="0"/>
              <a:t>Assistance juridique</a:t>
            </a:r>
          </a:p>
          <a:p>
            <a:pPr lvl="1"/>
            <a:r>
              <a:rPr lang="fr-FR" dirty="0"/>
              <a:t>Infographie</a:t>
            </a:r>
          </a:p>
          <a:p>
            <a:pPr lvl="1"/>
            <a:r>
              <a:rPr lang="fr-FR" dirty="0"/>
              <a:t>Organisation des évènements</a:t>
            </a:r>
          </a:p>
          <a:p>
            <a:pPr lvl="1"/>
            <a:r>
              <a:rPr lang="fr-FR" dirty="0"/>
              <a:t>Communication</a:t>
            </a:r>
          </a:p>
          <a:p>
            <a:pPr lvl="1"/>
            <a:r>
              <a:rPr lang="fr-FR" dirty="0"/>
              <a:t>Contact et communication avec les collectifs et associations partenaires</a:t>
            </a:r>
          </a:p>
        </p:txBody>
      </p:sp>
    </p:spTree>
    <p:extLst>
      <p:ext uri="{BB962C8B-B14F-4D97-AF65-F5344CB8AC3E}">
        <p14:creationId xmlns:p14="http://schemas.microsoft.com/office/powerpoint/2010/main" val="1163504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047663-2403-B745-911F-CCFEAF3D9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378689"/>
                </a:solidFill>
              </a:rPr>
              <a:t>Recrutement des membres</a:t>
            </a:r>
            <a:endParaRPr lang="fr-FR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9E5B2723-6595-BA45-942F-89A2FE97C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573" y="1690688"/>
            <a:ext cx="10464383" cy="4351338"/>
          </a:xfrm>
        </p:spPr>
        <p:txBody>
          <a:bodyPr>
            <a:normAutofit/>
          </a:bodyPr>
          <a:lstStyle/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Recrutement par </a:t>
            </a:r>
            <a:r>
              <a:rPr lang="fr-FR" dirty="0" err="1"/>
              <a:t>co-optation</a:t>
            </a:r>
            <a:endParaRPr lang="fr-FR" dirty="0"/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ACL sur X :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>
                <a:hlinkClick r:id="rId2"/>
              </a:rPr>
              <a:t>https://x.com/alliance50297</a:t>
            </a:r>
            <a:endParaRPr lang="fr-FR"/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9271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A406C0-09E5-1446-973E-2A0B0115C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16" y="335145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3786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Généralités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90949D-90EE-B54E-BF68-112EF951F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16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ACL (Alliance des citoyens libres) </a:t>
            </a:r>
            <a:r>
              <a:rPr lang="fr-FR" dirty="0"/>
              <a:t>est issue de PCM 29. Le changement de nom a eu lieu en 2022</a:t>
            </a:r>
            <a:endParaRPr lang="fr-FR" b="1" dirty="0"/>
          </a:p>
          <a:p>
            <a:r>
              <a:rPr lang="fr-FR" b="1" dirty="0"/>
              <a:t>L</a:t>
            </a:r>
            <a:r>
              <a:rPr lang="fr-FR" dirty="0"/>
              <a:t>’Association PCM 29 (Parents Citoyens </a:t>
            </a:r>
            <a:r>
              <a:rPr lang="fr-FR" dirty="0" err="1"/>
              <a:t>Mobilisés</a:t>
            </a:r>
            <a:r>
              <a:rPr lang="fr-FR" dirty="0"/>
              <a:t> 29)a </a:t>
            </a:r>
            <a:r>
              <a:rPr lang="fr-FR" dirty="0" err="1"/>
              <a:t>éte</a:t>
            </a:r>
            <a:r>
              <a:rPr lang="fr-FR" dirty="0"/>
              <a:t>́ </a:t>
            </a:r>
            <a:r>
              <a:rPr lang="fr-FR" dirty="0" err="1"/>
              <a:t>créée</a:t>
            </a:r>
            <a:r>
              <a:rPr lang="fr-FR" dirty="0"/>
              <a:t> en Novembre 2021 dans le </a:t>
            </a:r>
            <a:r>
              <a:rPr lang="fr-FR" dirty="0" err="1"/>
              <a:t>Finistère</a:t>
            </a:r>
            <a:r>
              <a:rPr lang="fr-FR" dirty="0"/>
              <a:t>.</a:t>
            </a:r>
            <a:br>
              <a:rPr lang="fr-FR" dirty="0"/>
            </a:br>
            <a:r>
              <a:rPr lang="fr-FR" dirty="0"/>
              <a:t>Elle a pour vocation de rassembler intelligence et </a:t>
            </a:r>
            <a:r>
              <a:rPr lang="fr-FR" dirty="0" err="1"/>
              <a:t>compétences</a:t>
            </a:r>
            <a:r>
              <a:rPr lang="fr-FR" dirty="0"/>
              <a:t> pour prendre de la hauteur face à ce que l’on qualifie de «crise sanitaire» et qui sert de </a:t>
            </a:r>
            <a:r>
              <a:rPr lang="fr-FR" dirty="0" err="1"/>
              <a:t>prétexte</a:t>
            </a:r>
            <a:r>
              <a:rPr lang="fr-FR" dirty="0"/>
              <a:t> à nous priver de nos </a:t>
            </a:r>
            <a:r>
              <a:rPr lang="fr-FR" dirty="0" err="1"/>
              <a:t>libertés</a:t>
            </a:r>
            <a:r>
              <a:rPr lang="fr-FR" dirty="0"/>
              <a:t> les plus </a:t>
            </a:r>
            <a:r>
              <a:rPr lang="fr-FR" dirty="0" err="1"/>
              <a:t>élémentaires</a:t>
            </a:r>
            <a:r>
              <a:rPr lang="fr-FR" dirty="0"/>
              <a:t>. </a:t>
            </a:r>
            <a:endParaRPr lang="fr-FR" dirty="0">
              <a:effectLst/>
            </a:endParaRPr>
          </a:p>
          <a:p>
            <a:r>
              <a:rPr lang="fr-FR" b="1" dirty="0"/>
              <a:t>N</a:t>
            </a:r>
            <a:r>
              <a:rPr lang="fr-FR" dirty="0"/>
              <a:t>ous voulons constituer une UNION SOLIDAIRE et TRANSCOURANT qui </a:t>
            </a:r>
            <a:r>
              <a:rPr lang="fr-FR" dirty="0" err="1"/>
              <a:t>dépasse</a:t>
            </a:r>
            <a:r>
              <a:rPr lang="fr-FR" dirty="0"/>
              <a:t> les querelles des egos et des appareils politiques actuels. </a:t>
            </a:r>
            <a:endParaRPr lang="fr-FR" dirty="0">
              <a:effectLst/>
            </a:endParaRPr>
          </a:p>
          <a:p>
            <a:r>
              <a:rPr lang="fr-FR" dirty="0"/>
              <a:t>PCM 29 est une association apolitique</a:t>
            </a:r>
          </a:p>
        </p:txBody>
      </p:sp>
    </p:spTree>
    <p:extLst>
      <p:ext uri="{BB962C8B-B14F-4D97-AF65-F5344CB8AC3E}">
        <p14:creationId xmlns:p14="http://schemas.microsoft.com/office/powerpoint/2010/main" val="224758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00EAFD-70A1-9F40-918B-9F449A22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3786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 par pôles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DA0E9B-2593-2D42-A012-28620E62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574" y="1690688"/>
            <a:ext cx="5352737" cy="4351338"/>
          </a:xfrm>
        </p:spPr>
        <p:txBody>
          <a:bodyPr>
            <a:normAutofit/>
          </a:bodyPr>
          <a:lstStyle/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 err="1"/>
              <a:t>Pôle</a:t>
            </a:r>
            <a:r>
              <a:rPr lang="fr-FR" dirty="0"/>
              <a:t> </a:t>
            </a:r>
            <a:r>
              <a:rPr lang="fr-FR" dirty="0" err="1"/>
              <a:t>Éducation</a:t>
            </a:r>
            <a:endParaRPr lang="fr-FR" dirty="0"/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 err="1"/>
              <a:t>Pôle</a:t>
            </a:r>
            <a:r>
              <a:rPr lang="fr-FR" dirty="0"/>
              <a:t> Santé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 err="1"/>
              <a:t>Pôle</a:t>
            </a:r>
            <a:r>
              <a:rPr lang="fr-FR" dirty="0"/>
              <a:t> Juridique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 err="1"/>
              <a:t>Pôle</a:t>
            </a:r>
            <a:r>
              <a:rPr lang="fr-FR" dirty="0"/>
              <a:t> </a:t>
            </a:r>
            <a:r>
              <a:rPr lang="fr-FR" dirty="0" err="1"/>
              <a:t>Solidarite</a:t>
            </a:r>
            <a:r>
              <a:rPr lang="fr-FR" dirty="0"/>
              <a:t>́ et Reconversion 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 err="1"/>
              <a:t>Pôle</a:t>
            </a:r>
            <a:r>
              <a:rPr lang="fr-FR" dirty="0"/>
              <a:t> Autonomie et anticipation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 err="1"/>
              <a:t>Pôle</a:t>
            </a:r>
            <a:r>
              <a:rPr lang="fr-FR" dirty="0"/>
              <a:t> Communication 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 err="1"/>
              <a:t>Pôle</a:t>
            </a:r>
            <a:r>
              <a:rPr lang="fr-FR" dirty="0"/>
              <a:t> Loisirs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E8B925B4-CE0D-AC40-8491-14F296CB67DF}"/>
              </a:ext>
            </a:extLst>
          </p:cNvPr>
          <p:cNvSpPr txBox="1">
            <a:spLocks/>
          </p:cNvSpPr>
          <p:nvPr/>
        </p:nvSpPr>
        <p:spPr>
          <a:xfrm>
            <a:off x="5811187" y="1930531"/>
            <a:ext cx="535273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78689"/>
              </a:buClr>
              <a:buSzPct val="108000"/>
              <a:buNone/>
            </a:pPr>
            <a:r>
              <a:rPr lang="fr-FR" b="1" dirty="0">
                <a:solidFill>
                  <a:srgbClr val="393C39"/>
                </a:solidFill>
              </a:rPr>
              <a:t>Principes de fonctionnement : 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Autonomie des pôles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Basé sur les initiatives des membres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En cohérence avec les besoins et moyens des membres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974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DA83CD-7172-7D42-940D-D2459748F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378689"/>
                </a:solidFill>
              </a:rPr>
              <a:t>Actions 1 : O</a:t>
            </a:r>
            <a:r>
              <a:rPr lang="fr-FR" dirty="0">
                <a:solidFill>
                  <a:srgbClr val="378689"/>
                </a:solidFill>
              </a:rPr>
              <a:t>rganisation de campagnes d’affichage et de tractage sur le </a:t>
            </a:r>
            <a:r>
              <a:rPr lang="fr-FR" dirty="0" err="1">
                <a:solidFill>
                  <a:srgbClr val="378689"/>
                </a:solidFill>
              </a:rPr>
              <a:t>département</a:t>
            </a:r>
            <a:r>
              <a:rPr lang="fr-FR" dirty="0">
                <a:solidFill>
                  <a:srgbClr val="378689"/>
                </a:solidFill>
              </a:rPr>
              <a:t> du </a:t>
            </a:r>
            <a:r>
              <a:rPr lang="fr-FR" dirty="0" err="1">
                <a:solidFill>
                  <a:srgbClr val="378689"/>
                </a:solidFill>
              </a:rPr>
              <a:t>Finistère</a:t>
            </a:r>
            <a:r>
              <a:rPr lang="fr-FR" dirty="0">
                <a:solidFill>
                  <a:srgbClr val="378689"/>
                </a:solidFill>
              </a:rPr>
              <a:t>.</a:t>
            </a:r>
            <a:endParaRPr lang="fr-FR" b="1" dirty="0">
              <a:solidFill>
                <a:srgbClr val="378689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D7B0D9-65ED-794C-8DAE-561FD9CDD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A64E39A-6916-A84B-8579-1CA68F1A2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46011"/>
            <a:ext cx="12192000" cy="4211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21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70BD8C-C423-C342-A30B-A5A2A46D2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378689"/>
                </a:solidFill>
              </a:rPr>
              <a:t>Action 2 : Conférences thématiques </a:t>
            </a:r>
            <a:endParaRPr lang="fr-FR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92E76E0A-2384-9C4A-A524-99DF7DC34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573" y="1690688"/>
            <a:ext cx="10464383" cy="4351338"/>
          </a:xfrm>
        </p:spPr>
        <p:txBody>
          <a:bodyPr>
            <a:normAutofit fontScale="85000" lnSpcReduction="10000"/>
          </a:bodyPr>
          <a:lstStyle/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Etat des lieux de la recherche sur la </a:t>
            </a:r>
            <a:r>
              <a:rPr lang="fr-FR" dirty="0" err="1"/>
              <a:t>Covid</a:t>
            </a:r>
            <a:r>
              <a:rPr lang="fr-FR" dirty="0"/>
              <a:t> (animé par un chercheur)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Les enfants et les parents d’élèves face à l’école du </a:t>
            </a:r>
            <a:r>
              <a:rPr lang="fr-FR" dirty="0" err="1"/>
              <a:t>covid</a:t>
            </a:r>
            <a:r>
              <a:rPr lang="fr-FR" dirty="0"/>
              <a:t> (Animé par un chercheur en sciences de l’éducation – pôle éducation / scolarité)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Comment soigner le </a:t>
            </a:r>
            <a:r>
              <a:rPr lang="fr-FR" dirty="0" err="1"/>
              <a:t>covid</a:t>
            </a:r>
            <a:r>
              <a:rPr lang="fr-FR" dirty="0"/>
              <a:t> (animé par deux médecins – pôle santé)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Edward </a:t>
            </a:r>
            <a:r>
              <a:rPr lang="fr-FR" dirty="0" err="1"/>
              <a:t>Bernays</a:t>
            </a:r>
            <a:r>
              <a:rPr lang="fr-FR" dirty="0"/>
              <a:t>, père de la propagande. Histoire de la manipulation de masse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Les différentes dimensions de l’autonomie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L’école à la maison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La </a:t>
            </a:r>
            <a:r>
              <a:rPr lang="fr-FR" dirty="0" err="1"/>
              <a:t>permaculture</a:t>
            </a:r>
            <a:r>
              <a:rPr lang="fr-FR" dirty="0"/>
              <a:t> (animé par un </a:t>
            </a:r>
            <a:r>
              <a:rPr lang="fr-FR" dirty="0" err="1"/>
              <a:t>permaculteur</a:t>
            </a:r>
            <a:r>
              <a:rPr lang="fr-FR" dirty="0"/>
              <a:t> : </a:t>
            </a:r>
            <a:r>
              <a:rPr lang="fr-FR" u="sng" dirty="0">
                <a:hlinkClick r:id="rId2"/>
              </a:rPr>
              <a:t>https://7emejour.fr/</a:t>
            </a:r>
            <a:r>
              <a:rPr lang="fr-FR" u="sng" dirty="0"/>
              <a:t>)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>
                <a:hlinkClick r:id="rId3"/>
              </a:rPr>
              <a:t>L’union Européenne, analyse historique et institutionnelle d’un fantasme démocratique</a:t>
            </a:r>
            <a:endParaRPr lang="fr-FR" dirty="0"/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le débat interdit " langage </a:t>
            </a:r>
            <a:r>
              <a:rPr lang="fr-FR" dirty="0" err="1"/>
              <a:t>covid</a:t>
            </a:r>
            <a:r>
              <a:rPr lang="fr-FR" dirty="0"/>
              <a:t> et totalitarisme (Vincent </a:t>
            </a:r>
            <a:r>
              <a:rPr lang="fr-FR" dirty="0" err="1"/>
              <a:t>Pavan</a:t>
            </a:r>
            <a:r>
              <a:rPr lang="fr-FR" dirty="0"/>
              <a:t>)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La doxa du </a:t>
            </a:r>
            <a:r>
              <a:rPr lang="fr-FR" dirty="0" err="1"/>
              <a:t>covid</a:t>
            </a:r>
            <a:r>
              <a:rPr lang="fr-FR" dirty="0"/>
              <a:t> (Laurent </a:t>
            </a:r>
            <a:r>
              <a:rPr lang="fr-FR" dirty="0" err="1"/>
              <a:t>Mucchielli</a:t>
            </a:r>
            <a:r>
              <a:rPr lang="fr-FR" dirty="0"/>
              <a:t>)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Effets indésirables des injections anti-</a:t>
            </a:r>
            <a:r>
              <a:rPr lang="fr-FR" dirty="0" err="1"/>
              <a:t>covid</a:t>
            </a:r>
            <a:r>
              <a:rPr lang="fr-FR" dirty="0"/>
              <a:t> (animé par un pharmacien)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Introduction à l’évaluation des politiques publiques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Conférence de Louis Fouché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9085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DAAF13-F179-414C-B6C6-8E56484D4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548" y="365125"/>
            <a:ext cx="10664252" cy="1325563"/>
          </a:xfrm>
        </p:spPr>
        <p:txBody>
          <a:bodyPr/>
          <a:lstStyle/>
          <a:p>
            <a:r>
              <a:rPr lang="fr-FR" b="1" dirty="0">
                <a:solidFill>
                  <a:srgbClr val="378689"/>
                </a:solidFill>
              </a:rPr>
              <a:t>Action 3 : Mise à disposition d’outils juridiques</a:t>
            </a: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865ADAE-926F-7D49-8B76-F22A00A02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573" y="1690688"/>
            <a:ext cx="10464383" cy="4351338"/>
          </a:xfrm>
        </p:spPr>
        <p:txBody>
          <a:bodyPr>
            <a:normAutofit/>
          </a:bodyPr>
          <a:lstStyle/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Participation aux réunions hebdomadaires du pôle juridique du SLS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Soutien juridique aux adhérents victimes des violences juridiques d’Etat (soignants et professionnels suspendus suite à la mise en place de la loi du 5 aout)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Permanence juridique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Partage des documents juridiques disponibles et des stratégies de défense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7382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DD25DF-01BD-4C46-91C9-829278751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874" y="1446484"/>
            <a:ext cx="10515600" cy="4351338"/>
          </a:xfrm>
        </p:spPr>
        <p:txBody>
          <a:bodyPr/>
          <a:lstStyle/>
          <a:p>
            <a:r>
              <a:rPr lang="fr-FR" dirty="0"/>
              <a:t>La commission loisirs  a été créée lors de la mise en place du passe vaccinal. Elle a pour vocation de proposer des loisirs et des solutions annexes, aux familles qui n’y ont plus accès du fait de leur statut vaccinal ou de leur volonté à ne pas participer à une société de l’exclusion. 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8114D64-3E73-7042-9727-736DB9A18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548" y="365125"/>
            <a:ext cx="10664252" cy="1325563"/>
          </a:xfrm>
        </p:spPr>
        <p:txBody>
          <a:bodyPr/>
          <a:lstStyle/>
          <a:p>
            <a:r>
              <a:rPr lang="fr-FR" b="1" dirty="0">
                <a:solidFill>
                  <a:srgbClr val="378689"/>
                </a:solidFill>
              </a:rPr>
              <a:t>Pôle loisirs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5286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33A73E-3AAC-D84D-8483-30ABBB28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378689"/>
                </a:solidFill>
              </a:rPr>
              <a:t>Action 4 : Organisation d’évènements sociaux et festifs </a:t>
            </a: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82EA0EC2-726A-8C4B-A7FC-826741F8C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573" y="1690688"/>
            <a:ext cx="10464383" cy="4351338"/>
          </a:xfrm>
        </p:spPr>
        <p:txBody>
          <a:bodyPr>
            <a:normAutofit/>
          </a:bodyPr>
          <a:lstStyle/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Arbre de noël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Journées mensuelles de l’association avec familles. Plus de 100 participants à chaque évènement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Organisation d’évènements à caractère militant : 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Don du sang des non-injectés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Pôle loisirs : Organisation et participation aux évènements sportifs, loisirs et culturels sans </a:t>
            </a:r>
            <a:r>
              <a:rPr lang="fr-FR" dirty="0" err="1"/>
              <a:t>pass</a:t>
            </a:r>
            <a:r>
              <a:rPr lang="fr-FR" dirty="0"/>
              <a:t> (concerts, ateliers pour jeunes, sorties, </a:t>
            </a:r>
            <a:r>
              <a:rPr lang="fr-FR" dirty="0" err="1"/>
              <a:t>randos</a:t>
            </a:r>
            <a:r>
              <a:rPr lang="fr-FR" dirty="0"/>
              <a:t>, repas avec des établissements refusant les </a:t>
            </a:r>
            <a:r>
              <a:rPr lang="fr-FR" dirty="0" err="1"/>
              <a:t>pass</a:t>
            </a:r>
            <a:r>
              <a:rPr lang="fr-FR" dirty="0"/>
              <a:t>)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0899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861A9F-F08C-9949-8B53-3A8404C7C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378689"/>
                </a:solidFill>
              </a:rPr>
              <a:t>Action 5 : Bourse de l’emploi et petites annonces</a:t>
            </a:r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8D2D940F-525A-4E4A-9B60-E3894EE13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573" y="2225946"/>
            <a:ext cx="10464383" cy="3282756"/>
          </a:xfrm>
        </p:spPr>
        <p:txBody>
          <a:bodyPr>
            <a:normAutofit/>
          </a:bodyPr>
          <a:lstStyle/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Récolte et diffusion des petites annonces d’emploi (offre et demande)</a:t>
            </a:r>
          </a:p>
          <a:p>
            <a:pPr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r>
              <a:rPr lang="fr-FR" dirty="0"/>
              <a:t>Diffusion de l’information des adhérents (offres et demandes d’emploi)</a:t>
            </a:r>
          </a:p>
          <a:p>
            <a:pPr lvl="1">
              <a:buClr>
                <a:srgbClr val="378689"/>
              </a:buClr>
              <a:buSzPct val="108000"/>
              <a:buFont typeface="Wingdings" pitchFamily="2" charset="2"/>
              <a:buChar char="§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0219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670</Words>
  <Application>Microsoft Office PowerPoint</Application>
  <PresentationFormat>Grand écran</PresentationFormat>
  <Paragraphs>74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Thème Office</vt:lpstr>
      <vt:lpstr>Présentation ACL</vt:lpstr>
      <vt:lpstr>Généralités</vt:lpstr>
      <vt:lpstr>Organisation par pôles</vt:lpstr>
      <vt:lpstr>Actions 1 : Organisation de campagnes d’affichage et de tractage sur le département du Finistère.</vt:lpstr>
      <vt:lpstr>Action 2 : Conférences thématiques </vt:lpstr>
      <vt:lpstr>Action 3 : Mise à disposition d’outils juridiques</vt:lpstr>
      <vt:lpstr>Pôle loisirs</vt:lpstr>
      <vt:lpstr>Action 4 : Organisation d’évènements sociaux et festifs </vt:lpstr>
      <vt:lpstr>Action 5 : Bourse de l’emploi et petites annonces</vt:lpstr>
      <vt:lpstr>Action 6 : Mise en place de partenariats avec des associations et collectifs </vt:lpstr>
      <vt:lpstr>Ressources </vt:lpstr>
      <vt:lpstr>Recrutement des membres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 Lerestif</dc:creator>
  <cp:lastModifiedBy>Dominique Lerestif</cp:lastModifiedBy>
  <cp:revision>13</cp:revision>
  <dcterms:created xsi:type="dcterms:W3CDTF">2022-06-08T11:17:37Z</dcterms:created>
  <dcterms:modified xsi:type="dcterms:W3CDTF">2025-01-01T14:03:32Z</dcterms:modified>
</cp:coreProperties>
</file>